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9" r:id="rId10"/>
    <p:sldId id="270" r:id="rId11"/>
    <p:sldId id="267" r:id="rId12"/>
    <p:sldId id="268" r:id="rId13"/>
    <p:sldId id="258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226AA1-460B-41F9-9708-05944E1E64A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10DE5B-A869-4756-8CB1-05F18C0377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59514" y="332656"/>
            <a:ext cx="8136904" cy="1788401"/>
          </a:xfrm>
        </p:spPr>
        <p:txBody>
          <a:bodyPr>
            <a:normAutofit/>
          </a:bodyPr>
          <a:lstStyle/>
          <a:p>
            <a:r>
              <a:rPr lang="lt-LT" sz="3000" dirty="0"/>
              <a:t>Viešojo saugumo paslaugų prieinamumo ir efektyvumo gerinimas pasienio regionuose Latvijoje ir Lietuvoje/Saugios </a:t>
            </a:r>
            <a:r>
              <a:rPr lang="lt-LT" sz="3000" dirty="0" smtClean="0"/>
              <a:t>sienos</a:t>
            </a:r>
            <a:endParaRPr lang="en-US" sz="3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14" y="5474016"/>
            <a:ext cx="4248586" cy="13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ntraštė 1"/>
          <p:cNvSpPr txBox="1">
            <a:spLocks/>
          </p:cNvSpPr>
          <p:nvPr/>
        </p:nvSpPr>
        <p:spPr>
          <a:xfrm>
            <a:off x="539552" y="2420888"/>
            <a:ext cx="8136904" cy="2748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1500" dirty="0" smtClean="0"/>
              <a:t>Projekto vertė 550539,78 </a:t>
            </a:r>
            <a:r>
              <a:rPr lang="lt-LT" sz="1500" dirty="0" err="1" smtClean="0"/>
              <a:t>Eur</a:t>
            </a:r>
            <a:r>
              <a:rPr lang="lt-LT" sz="1500" dirty="0" smtClean="0"/>
              <a:t> </a:t>
            </a:r>
            <a:r>
              <a:rPr lang="en-US" sz="1500" dirty="0" smtClean="0"/>
              <a:t>(ERDF </a:t>
            </a:r>
            <a:r>
              <a:rPr lang="lt-LT" sz="1500" dirty="0" smtClean="0"/>
              <a:t>lėšos – 467958,79Eur</a:t>
            </a:r>
            <a:r>
              <a:rPr lang="en-US" sz="1500" dirty="0" smtClean="0"/>
              <a:t>)</a:t>
            </a:r>
            <a:endParaRPr lang="lt-LT" sz="1500" dirty="0" smtClean="0"/>
          </a:p>
          <a:p>
            <a:endParaRPr lang="lt-LT" sz="1500" dirty="0" smtClean="0"/>
          </a:p>
          <a:p>
            <a:r>
              <a:rPr lang="lt-LT" sz="1500" dirty="0" smtClean="0"/>
              <a:t>Projekto įgyvendinimo laikotarpis – 2018 m. balandžio 1 d. - 2019 m. lapkričio 31 d.</a:t>
            </a:r>
          </a:p>
          <a:p>
            <a:endParaRPr lang="lt-LT" sz="1500" dirty="0" smtClean="0"/>
          </a:p>
          <a:p>
            <a:r>
              <a:rPr lang="lt-LT" sz="1500" dirty="0" smtClean="0"/>
              <a:t>Rokiškio rajonui tenkančios investicijos iš viso 131641,58 </a:t>
            </a:r>
            <a:r>
              <a:rPr lang="lt-LT" sz="1500" dirty="0" err="1" smtClean="0"/>
              <a:t>Eur</a:t>
            </a:r>
            <a:r>
              <a:rPr lang="lt-LT" sz="1500" dirty="0" smtClean="0"/>
              <a:t> (ERDF lėšos 111390,80 </a:t>
            </a:r>
            <a:r>
              <a:rPr lang="lt-LT" sz="1500" dirty="0" err="1" smtClean="0"/>
              <a:t>Eur</a:t>
            </a:r>
            <a:r>
              <a:rPr lang="lt-LT" sz="1500" dirty="0" smtClean="0"/>
              <a:t>, Savivaldybės lėšos – 19 657,20 </a:t>
            </a:r>
            <a:r>
              <a:rPr lang="lt-LT" sz="1500" dirty="0" err="1" smtClean="0"/>
              <a:t>Eur</a:t>
            </a:r>
            <a:r>
              <a:rPr lang="lt-LT" sz="1500" dirty="0" smtClean="0"/>
              <a:t>)</a:t>
            </a:r>
          </a:p>
          <a:p>
            <a:endParaRPr lang="lt-LT" sz="1500" dirty="0" smtClean="0"/>
          </a:p>
          <a:p>
            <a:r>
              <a:rPr lang="lt-LT" sz="1500" dirty="0" smtClean="0"/>
              <a:t>Projektas finansuojamas </a:t>
            </a:r>
            <a:r>
              <a:rPr lang="lt-LT" sz="1500" dirty="0" err="1" smtClean="0"/>
              <a:t>Interreg</a:t>
            </a:r>
            <a:r>
              <a:rPr lang="lt-LT" sz="1500" dirty="0" smtClean="0"/>
              <a:t> V-A Latvija-Lietuva programos 2014-2020 m. lėšomis </a:t>
            </a:r>
          </a:p>
          <a:p>
            <a:r>
              <a:rPr lang="lt-LT" sz="1500" dirty="0" smtClean="0"/>
              <a:t>Projekto vadovaujantis partneris </a:t>
            </a:r>
            <a:r>
              <a:rPr lang="lt-LT" sz="1500" dirty="0" err="1" smtClean="0"/>
              <a:t>Žiemgalos</a:t>
            </a:r>
            <a:r>
              <a:rPr lang="lt-LT" sz="1500" dirty="0" smtClean="0"/>
              <a:t> planavimo regionas (Latvija) ir projekto partneris – Rokiškio rajono savivaldybė (Lietuva)</a:t>
            </a:r>
          </a:p>
        </p:txBody>
      </p:sp>
      <p:pic>
        <p:nvPicPr>
          <p:cNvPr id="1026" name="Picture 2" descr="C:\Users\ACEPULIS.ROKSAV\Desktop\Logos\tikrasis-rokiskio-herb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9" y="5474016"/>
            <a:ext cx="897086" cy="114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Renginys „Be </a:t>
            </a:r>
            <a:r>
              <a:rPr lang="lt-LT" dirty="0" err="1" smtClean="0"/>
              <a:t>safe</a:t>
            </a:r>
            <a:r>
              <a:rPr lang="en-US" dirty="0" smtClean="0"/>
              <a:t>!</a:t>
            </a:r>
            <a:r>
              <a:rPr lang="lt-LT" dirty="0" smtClean="0"/>
              <a:t>“</a:t>
            </a:r>
            <a:endParaRPr lang="en-US" dirty="0"/>
          </a:p>
        </p:txBody>
      </p:sp>
      <p:pic>
        <p:nvPicPr>
          <p:cNvPr id="2050" name="Picture 2" descr="C:\Users\ACEPULIS.ROKSAV\Desktop\Project pirkimai\Be safe! +\LOCAL EVENT\20190613_090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7005" y="3051303"/>
            <a:ext cx="4350510" cy="32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PULIS.ROKSAV\Desktop\Project pirkimai\Be safe! +\LOCAL EVENT\DSC08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48810"/>
            <a:ext cx="3303457" cy="24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PULIS.ROKSAV\Desktop\Project pirkimai\Be safe! +\LOCAL EVENT\20190613_091505(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449180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3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Įsigytos 18vnt. (Kaukės, pirštinės, šalmai, aprangos, batai)</a:t>
            </a:r>
          </a:p>
          <a:p>
            <a:r>
              <a:rPr lang="lt-LT" dirty="0" smtClean="0"/>
              <a:t>8vnt.  deguonies balionai</a:t>
            </a:r>
          </a:p>
          <a:p>
            <a:r>
              <a:rPr lang="lt-LT" dirty="0" smtClean="0"/>
              <a:t>4 vnt. kvėpavimo aparatai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Ši nauja įranga atnaujins dvi Rokiškio rajono ugniagesių komandas.</a:t>
            </a:r>
            <a:endParaRPr lang="en-US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Projekte įsigytos naujos ugniagesių įrangos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2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05861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Rokiškis – 15</a:t>
            </a:r>
          </a:p>
          <a:p>
            <a:r>
              <a:rPr lang="lt-LT" dirty="0" err="1" smtClean="0"/>
              <a:t>Juodupė</a:t>
            </a:r>
            <a:r>
              <a:rPr lang="lt-LT" dirty="0" smtClean="0"/>
              <a:t> – 8</a:t>
            </a:r>
          </a:p>
          <a:p>
            <a:r>
              <a:rPr lang="lt-LT" dirty="0" smtClean="0"/>
              <a:t>Obeliai – 7</a:t>
            </a:r>
          </a:p>
          <a:p>
            <a:r>
              <a:rPr lang="lt-LT" dirty="0" smtClean="0"/>
              <a:t>Pandėlys – 3</a:t>
            </a:r>
          </a:p>
          <a:p>
            <a:r>
              <a:rPr lang="lt-LT" dirty="0" smtClean="0"/>
              <a:t>Kriaunos – 2</a:t>
            </a:r>
          </a:p>
          <a:p>
            <a:r>
              <a:rPr lang="lt-LT" dirty="0" smtClean="0"/>
              <a:t>Kamajai/Salos – 5</a:t>
            </a:r>
          </a:p>
          <a:p>
            <a:r>
              <a:rPr lang="lt-LT" dirty="0" smtClean="0"/>
              <a:t>Laibgaliai – 2</a:t>
            </a:r>
          </a:p>
          <a:p>
            <a:r>
              <a:rPr lang="lt-LT" dirty="0" smtClean="0"/>
              <a:t>Panemunėlis – 2</a:t>
            </a:r>
          </a:p>
          <a:p>
            <a:r>
              <a:rPr lang="lt-LT" dirty="0" smtClean="0"/>
              <a:t>Kavoliškis – 5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Projekto metu įrengtos vaizdo stebėjimo kameros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6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000" dirty="0" smtClean="0"/>
              <a:t>2018 m. balandžio 22 d. sudaryta projekto valdymo grupė: projekto vadovas, projekto finansininkė</a:t>
            </a:r>
          </a:p>
          <a:p>
            <a:r>
              <a:rPr lang="lt-LT" sz="2000" dirty="0" smtClean="0"/>
              <a:t>2018 m. gegužės 23 d. Projekto grupė, kartu su socialiniais partneriais vyks į projekto pirminį susitikimą </a:t>
            </a:r>
            <a:r>
              <a:rPr lang="lt-LT" sz="2000" dirty="0" err="1" smtClean="0"/>
              <a:t>Žiemgaloje</a:t>
            </a:r>
            <a:r>
              <a:rPr lang="lt-LT" sz="2000" dirty="0" smtClean="0"/>
              <a:t>, Latvijoje. Kuriame bus aptartos projekto veiklos, veiklų grafikai, bus pristatomos savivaldybės, pasirašomos bendradarbiavimo sutartys.</a:t>
            </a:r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Situacija su projekto įgyvendinimu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19" y="5565457"/>
            <a:ext cx="3967881" cy="129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0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Kadangi buvo sutaupyta pinigų projektas bus pratęstas  6 mėnesius iki 2020-05-31</a:t>
            </a:r>
            <a:endParaRPr lang="lt-LT" dirty="0" smtClean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Projekto pratęsimas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lt-LT" dirty="0" smtClean="0"/>
              <a:t>Projekto tikslas - </a:t>
            </a:r>
            <a:r>
              <a:rPr lang="en-US" dirty="0" err="1"/>
              <a:t>pagerinti</a:t>
            </a:r>
            <a:r>
              <a:rPr lang="en-US" dirty="0"/>
              <a:t> vie</a:t>
            </a:r>
            <a:r>
              <a:rPr lang="lt-LT" dirty="0" err="1"/>
              <a:t>šųjų</a:t>
            </a:r>
            <a:r>
              <a:rPr lang="lt-LT" dirty="0"/>
              <a:t> paslaugų efektyvumą ir sustiprinti bendradarbiavimą tarp </a:t>
            </a:r>
            <a:r>
              <a:rPr lang="lt-LT" dirty="0" smtClean="0"/>
              <a:t>institucijų.</a:t>
            </a:r>
          </a:p>
          <a:p>
            <a:r>
              <a:rPr lang="lt-LT" dirty="0" smtClean="0"/>
              <a:t>Projekto rezultatas – organizuoti ugniagesių mokymus, nupirkti naujas ugniagesių įrangas į kurias </a:t>
            </a:r>
            <a:r>
              <a:rPr lang="lt-LT" dirty="0" err="1" smtClean="0"/>
              <a:t>įeina(batai</a:t>
            </a:r>
            <a:r>
              <a:rPr lang="lt-LT" dirty="0" smtClean="0"/>
              <a:t>, šalmai, kelnės, apranga, dujų balionai, kvėpavimo įrenginiai). Projekto įgyvendinimo metu, visame rajone bus įrengtos 49 vaizdo stebėjimo kameros, 1 </a:t>
            </a:r>
            <a:r>
              <a:rPr lang="lt-LT" dirty="0" err="1" smtClean="0"/>
              <a:t>dronas</a:t>
            </a:r>
            <a:r>
              <a:rPr lang="lt-LT" dirty="0" smtClean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19" y="5565457"/>
            <a:ext cx="3967881" cy="129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CEPULIS.ROKSAV\Desktop\20180830_084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157" y="3008309"/>
            <a:ext cx="4660418" cy="26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PULIS.ROKSAV\Desktop\20180830_084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2573" y="3008307"/>
            <a:ext cx="4660419" cy="262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CEPULIS.ROKSAV\Desktop\Į svetainės puslapį\INTERNETO SVETA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6600825" cy="36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Mokymai (Patirties pasikeitimai Rokiškio rajone)</a:t>
            </a:r>
            <a:endParaRPr lang="en-US" dirty="0"/>
          </a:p>
        </p:txBody>
      </p:sp>
      <p:pic>
        <p:nvPicPr>
          <p:cNvPr id="3074" name="Picture 2" descr="C:\Users\ACEPULIS.ROKSAV\Desktop\REPORT1\Event info - Experence exchanges in Rokiškis\Photos\20180830_102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259" y="3584739"/>
            <a:ext cx="3674567" cy="20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PULIS.ROKSAV\Desktop\REPORT1\Event info - Experence exchanges in Rokiškis\Photos\20180830_12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7987" y="3584740"/>
            <a:ext cx="3674571" cy="20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PULIS.ROKSAV\Desktop\REPORT1\Event info - Experence exchanges in Rokiškis\Photos\20180830_131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076056" y="3592099"/>
            <a:ext cx="3648405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Projekte įsigytas </a:t>
            </a:r>
            <a:r>
              <a:rPr lang="lt-LT" dirty="0" err="1" smtClean="0"/>
              <a:t>dronas</a:t>
            </a:r>
            <a:r>
              <a:rPr lang="lt-LT" dirty="0"/>
              <a:t> </a:t>
            </a:r>
            <a:r>
              <a:rPr lang="lt-LT" dirty="0" smtClean="0"/>
              <a:t>saugumui</a:t>
            </a:r>
            <a:endParaRPr lang="en-US" dirty="0"/>
          </a:p>
        </p:txBody>
      </p:sp>
      <p:pic>
        <p:nvPicPr>
          <p:cNvPr id="1026" name="Picture 2" descr="C:\Users\ACEPULIS.ROKSAV\Desktop\Project pirkimai\Dronas+\20190312_151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015" y="2793445"/>
            <a:ext cx="4172741" cy="31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PULIS.ROKSAV\Desktop\Project pirkimai\Dronas+\20181205_115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4008" y="2780928"/>
            <a:ext cx="4197773" cy="31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1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Projekte įsigytos naujos ugniagesių įrangos</a:t>
            </a:r>
            <a:endParaRPr lang="en-US" dirty="0"/>
          </a:p>
        </p:txBody>
      </p:sp>
      <p:pic>
        <p:nvPicPr>
          <p:cNvPr id="2051" name="Picture 3" descr="C:\Users\ACEPULIS.ROKSAV\Desktop\Project pirkimai\Ugniagesių įranga+\Photo\Kitos\IMG_20190409_120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438" y="3498819"/>
            <a:ext cx="3303790" cy="24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PULIS.ROKSAV\Desktop\Project pirkimai\Ugniagesių įranga+\Photo\Kitos\IMG_20190409_121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87220" y="3498816"/>
            <a:ext cx="3303792" cy="24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EPULIS.ROKSAV\Desktop\Project pirkimai\Ugniagesių įranga+\Photo\Kitos\IMG_20190409_121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6109" y="3477602"/>
            <a:ext cx="330379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Projekte įsigytos naujos ugniagesių įrangos</a:t>
            </a:r>
            <a:endParaRPr lang="en-US" dirty="0"/>
          </a:p>
        </p:txBody>
      </p:sp>
      <p:pic>
        <p:nvPicPr>
          <p:cNvPr id="4" name="Picture 2" descr="C:\Users\ACEPULIS.ROKSAV\Desktop\Project pirkimai\Ugniagesių įranga+\Photo\Kitos\IMG_20190409_120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467" y="2876296"/>
            <a:ext cx="4177122" cy="31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CEPULIS.ROKSAV\Desktop\Project pirkimai\Ugniagesių įranga+\Photo\Kitos\IMG_20190409_121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1690" y="2911809"/>
            <a:ext cx="41771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4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Renginys</a:t>
            </a:r>
            <a:r>
              <a:rPr lang="en-US" dirty="0" smtClean="0"/>
              <a:t> ,,</a:t>
            </a:r>
            <a:r>
              <a:rPr lang="lt-LT" dirty="0" smtClean="0"/>
              <a:t>Skirtumai ir panašumai tarp Latvijos ir Lietuvos“</a:t>
            </a:r>
            <a:endParaRPr lang="en-US" dirty="0"/>
          </a:p>
        </p:txBody>
      </p:sp>
      <p:pic>
        <p:nvPicPr>
          <p:cNvPr id="1026" name="Picture 2" descr="C:\Users\ACEPULIS.ROKSAV\Desktop\Project pirkimai\Event - Similarities +\similarities event\Photos\20190124_111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0908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89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Bangos form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1732</TotalTime>
  <Words>331</Words>
  <Application>Microsoft Office PowerPoint</Application>
  <PresentationFormat>Demonstracija ekrane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Bangos forma</vt:lpstr>
      <vt:lpstr>Viešojo saugumo paslaugų prieinamumo ir efektyvumo gerinimas pasienio regionuose Latvijoje ir Lietuvoje/Saugios sienos</vt:lpstr>
      <vt:lpstr>PowerPoint pristatymas</vt:lpstr>
      <vt:lpstr>PowerPoint pristatymas</vt:lpstr>
      <vt:lpstr>PowerPoint pristatymas</vt:lpstr>
      <vt:lpstr>Mokymai (Patirties pasikeitimai Rokiškio rajone)</vt:lpstr>
      <vt:lpstr>Projekte įsigytas dronas saugumui</vt:lpstr>
      <vt:lpstr>Projekte įsigytos naujos ugniagesių įrangos</vt:lpstr>
      <vt:lpstr>Projekte įsigytos naujos ugniagesių įrangos</vt:lpstr>
      <vt:lpstr>Renginys ,,Skirtumai ir panašumai tarp Latvijos ir Lietuvos“</vt:lpstr>
      <vt:lpstr>Renginys „Be safe!“</vt:lpstr>
      <vt:lpstr>Projekte įsigytos naujos ugniagesių įrangos</vt:lpstr>
      <vt:lpstr>Projekto metu įrengtos vaizdo stebėjimo kameros</vt:lpstr>
      <vt:lpstr>Situacija su projekto įgyvendinimu</vt:lpstr>
      <vt:lpstr>Projekto pratęsimas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Viešojo saugumo paslaugų prieinamumo ir efektyvumo gerinimas pasienio regionuose Latvijoje ir Lietuvoje/Saugios sienos</dc:title>
  <dc:creator>AAA</dc:creator>
  <cp:lastModifiedBy>AAA</cp:lastModifiedBy>
  <cp:revision>9</cp:revision>
  <dcterms:created xsi:type="dcterms:W3CDTF">2018-05-28T07:58:55Z</dcterms:created>
  <dcterms:modified xsi:type="dcterms:W3CDTF">2019-12-09T09:36:37Z</dcterms:modified>
</cp:coreProperties>
</file>